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5544800" cy="9144000"/>
  <p:notesSz cx="6858000" cy="9144000"/>
  <p:defaultTextStyle>
    <a:defPPr>
      <a:defRPr lang="en-US"/>
    </a:defPPr>
    <a:lvl1pPr marL="0" algn="l" defTabSz="1185062" rtl="0" eaLnBrk="1" latinLnBrk="0" hangingPunct="1">
      <a:defRPr sz="2333" kern="1200">
        <a:solidFill>
          <a:schemeClr val="tx1"/>
        </a:solidFill>
        <a:latin typeface="+mn-lt"/>
        <a:ea typeface="+mn-ea"/>
        <a:cs typeface="+mn-cs"/>
      </a:defRPr>
    </a:lvl1pPr>
    <a:lvl2pPr marL="592531" algn="l" defTabSz="1185062" rtl="0" eaLnBrk="1" latinLnBrk="0" hangingPunct="1">
      <a:defRPr sz="2333" kern="1200">
        <a:solidFill>
          <a:schemeClr val="tx1"/>
        </a:solidFill>
        <a:latin typeface="+mn-lt"/>
        <a:ea typeface="+mn-ea"/>
        <a:cs typeface="+mn-cs"/>
      </a:defRPr>
    </a:lvl2pPr>
    <a:lvl3pPr marL="1185062" algn="l" defTabSz="1185062" rtl="0" eaLnBrk="1" latinLnBrk="0" hangingPunct="1">
      <a:defRPr sz="2333" kern="1200">
        <a:solidFill>
          <a:schemeClr val="tx1"/>
        </a:solidFill>
        <a:latin typeface="+mn-lt"/>
        <a:ea typeface="+mn-ea"/>
        <a:cs typeface="+mn-cs"/>
      </a:defRPr>
    </a:lvl3pPr>
    <a:lvl4pPr marL="1777594" algn="l" defTabSz="1185062" rtl="0" eaLnBrk="1" latinLnBrk="0" hangingPunct="1">
      <a:defRPr sz="2333" kern="1200">
        <a:solidFill>
          <a:schemeClr val="tx1"/>
        </a:solidFill>
        <a:latin typeface="+mn-lt"/>
        <a:ea typeface="+mn-ea"/>
        <a:cs typeface="+mn-cs"/>
      </a:defRPr>
    </a:lvl4pPr>
    <a:lvl5pPr marL="2370125" algn="l" defTabSz="1185062" rtl="0" eaLnBrk="1" latinLnBrk="0" hangingPunct="1">
      <a:defRPr sz="2333" kern="1200">
        <a:solidFill>
          <a:schemeClr val="tx1"/>
        </a:solidFill>
        <a:latin typeface="+mn-lt"/>
        <a:ea typeface="+mn-ea"/>
        <a:cs typeface="+mn-cs"/>
      </a:defRPr>
    </a:lvl5pPr>
    <a:lvl6pPr marL="2962656" algn="l" defTabSz="1185062" rtl="0" eaLnBrk="1" latinLnBrk="0" hangingPunct="1">
      <a:defRPr sz="2333" kern="1200">
        <a:solidFill>
          <a:schemeClr val="tx1"/>
        </a:solidFill>
        <a:latin typeface="+mn-lt"/>
        <a:ea typeface="+mn-ea"/>
        <a:cs typeface="+mn-cs"/>
      </a:defRPr>
    </a:lvl6pPr>
    <a:lvl7pPr marL="3555187" algn="l" defTabSz="1185062" rtl="0" eaLnBrk="1" latinLnBrk="0" hangingPunct="1">
      <a:defRPr sz="2333" kern="1200">
        <a:solidFill>
          <a:schemeClr val="tx1"/>
        </a:solidFill>
        <a:latin typeface="+mn-lt"/>
        <a:ea typeface="+mn-ea"/>
        <a:cs typeface="+mn-cs"/>
      </a:defRPr>
    </a:lvl7pPr>
    <a:lvl8pPr marL="4147718" algn="l" defTabSz="1185062" rtl="0" eaLnBrk="1" latinLnBrk="0" hangingPunct="1">
      <a:defRPr sz="2333" kern="1200">
        <a:solidFill>
          <a:schemeClr val="tx1"/>
        </a:solidFill>
        <a:latin typeface="+mn-lt"/>
        <a:ea typeface="+mn-ea"/>
        <a:cs typeface="+mn-cs"/>
      </a:defRPr>
    </a:lvl8pPr>
    <a:lvl9pPr marL="4740250" algn="l" defTabSz="1185062" rtl="0" eaLnBrk="1" latinLnBrk="0" hangingPunct="1">
      <a:defRPr sz="233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1367"/>
    <a:srgbClr val="4877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9" d="100"/>
          <a:sy n="39" d="100"/>
        </p:scale>
        <p:origin x="773"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3100" y="1496484"/>
            <a:ext cx="11658600" cy="3183467"/>
          </a:xfrm>
        </p:spPr>
        <p:txBody>
          <a:bodyPr anchor="b"/>
          <a:lstStyle>
            <a:lvl1pPr algn="ctr">
              <a:defRPr sz="7650"/>
            </a:lvl1pPr>
          </a:lstStyle>
          <a:p>
            <a:r>
              <a:rPr lang="en-US" smtClean="0"/>
              <a:t>Click to edit Master title style</a:t>
            </a:r>
            <a:endParaRPr lang="en-US" dirty="0"/>
          </a:p>
        </p:txBody>
      </p:sp>
      <p:sp>
        <p:nvSpPr>
          <p:cNvPr id="3" name="Subtitle 2"/>
          <p:cNvSpPr>
            <a:spLocks noGrp="1"/>
          </p:cNvSpPr>
          <p:nvPr>
            <p:ph type="subTitle" idx="1"/>
          </p:nvPr>
        </p:nvSpPr>
        <p:spPr>
          <a:xfrm>
            <a:off x="1943100" y="4802717"/>
            <a:ext cx="11658600" cy="2207683"/>
          </a:xfrm>
        </p:spPr>
        <p:txBody>
          <a:bodyPr/>
          <a:lstStyle>
            <a:lvl1pPr marL="0" indent="0" algn="ctr">
              <a:buNone/>
              <a:defRPr sz="3060"/>
            </a:lvl1pPr>
            <a:lvl2pPr marL="582930" indent="0" algn="ctr">
              <a:buNone/>
              <a:defRPr sz="2550"/>
            </a:lvl2pPr>
            <a:lvl3pPr marL="1165860" indent="0" algn="ctr">
              <a:buNone/>
              <a:defRPr sz="2295"/>
            </a:lvl3pPr>
            <a:lvl4pPr marL="1748790" indent="0" algn="ctr">
              <a:buNone/>
              <a:defRPr sz="2040"/>
            </a:lvl4pPr>
            <a:lvl5pPr marL="2331720" indent="0" algn="ctr">
              <a:buNone/>
              <a:defRPr sz="2040"/>
            </a:lvl5pPr>
            <a:lvl6pPr marL="2914650" indent="0" algn="ctr">
              <a:buNone/>
              <a:defRPr sz="2040"/>
            </a:lvl6pPr>
            <a:lvl7pPr marL="3497580" indent="0" algn="ctr">
              <a:buNone/>
              <a:defRPr sz="2040"/>
            </a:lvl7pPr>
            <a:lvl8pPr marL="4080510" indent="0" algn="ctr">
              <a:buNone/>
              <a:defRPr sz="2040"/>
            </a:lvl8pPr>
            <a:lvl9pPr marL="4663440" indent="0" algn="ctr">
              <a:buNone/>
              <a:defRPr sz="20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E1C25A-E0D9-4732-A8FE-C562038F005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1302592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E1C25A-E0D9-4732-A8FE-C562038F005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176289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7" y="486834"/>
            <a:ext cx="3351848"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8705" y="486834"/>
            <a:ext cx="9861233"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E1C25A-E0D9-4732-A8FE-C562038F005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43332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E1C25A-E0D9-4732-A8FE-C562038F005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252210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09" y="2279652"/>
            <a:ext cx="13407390" cy="3803649"/>
          </a:xfrm>
        </p:spPr>
        <p:txBody>
          <a:bodyPr anchor="b"/>
          <a:lstStyle>
            <a:lvl1pPr>
              <a:defRPr sz="7650"/>
            </a:lvl1pPr>
          </a:lstStyle>
          <a:p>
            <a:r>
              <a:rPr lang="en-US" smtClean="0"/>
              <a:t>Click to edit Master title style</a:t>
            </a:r>
            <a:endParaRPr lang="en-US" dirty="0"/>
          </a:p>
        </p:txBody>
      </p:sp>
      <p:sp>
        <p:nvSpPr>
          <p:cNvPr id="3" name="Text Placeholder 2"/>
          <p:cNvSpPr>
            <a:spLocks noGrp="1"/>
          </p:cNvSpPr>
          <p:nvPr>
            <p:ph type="body" idx="1"/>
          </p:nvPr>
        </p:nvSpPr>
        <p:spPr>
          <a:xfrm>
            <a:off x="1060609" y="6119285"/>
            <a:ext cx="13407390" cy="2000249"/>
          </a:xfrm>
        </p:spPr>
        <p:txBody>
          <a:bodyPr/>
          <a:lstStyle>
            <a:lvl1pPr marL="0" indent="0">
              <a:buNone/>
              <a:defRPr sz="3060">
                <a:solidFill>
                  <a:schemeClr val="tx1">
                    <a:tint val="75000"/>
                  </a:schemeClr>
                </a:solidFill>
              </a:defRPr>
            </a:lvl1pPr>
            <a:lvl2pPr marL="582930" indent="0">
              <a:buNone/>
              <a:defRPr sz="2550">
                <a:solidFill>
                  <a:schemeClr val="tx1">
                    <a:tint val="75000"/>
                  </a:schemeClr>
                </a:solidFill>
              </a:defRPr>
            </a:lvl2pPr>
            <a:lvl3pPr marL="1165860" indent="0">
              <a:buNone/>
              <a:defRPr sz="2295">
                <a:solidFill>
                  <a:schemeClr val="tx1">
                    <a:tint val="75000"/>
                  </a:schemeClr>
                </a:solidFill>
              </a:defRPr>
            </a:lvl3pPr>
            <a:lvl4pPr marL="1748790" indent="0">
              <a:buNone/>
              <a:defRPr sz="2040">
                <a:solidFill>
                  <a:schemeClr val="tx1">
                    <a:tint val="75000"/>
                  </a:schemeClr>
                </a:solidFill>
              </a:defRPr>
            </a:lvl4pPr>
            <a:lvl5pPr marL="2331720" indent="0">
              <a:buNone/>
              <a:defRPr sz="2040">
                <a:solidFill>
                  <a:schemeClr val="tx1">
                    <a:tint val="75000"/>
                  </a:schemeClr>
                </a:solidFill>
              </a:defRPr>
            </a:lvl5pPr>
            <a:lvl6pPr marL="2914650" indent="0">
              <a:buNone/>
              <a:defRPr sz="2040">
                <a:solidFill>
                  <a:schemeClr val="tx1">
                    <a:tint val="75000"/>
                  </a:schemeClr>
                </a:solidFill>
              </a:defRPr>
            </a:lvl6pPr>
            <a:lvl7pPr marL="3497580" indent="0">
              <a:buNone/>
              <a:defRPr sz="2040">
                <a:solidFill>
                  <a:schemeClr val="tx1">
                    <a:tint val="75000"/>
                  </a:schemeClr>
                </a:solidFill>
              </a:defRPr>
            </a:lvl7pPr>
            <a:lvl8pPr marL="4080510" indent="0">
              <a:buNone/>
              <a:defRPr sz="2040">
                <a:solidFill>
                  <a:schemeClr val="tx1">
                    <a:tint val="75000"/>
                  </a:schemeClr>
                </a:solidFill>
              </a:defRPr>
            </a:lvl8pPr>
            <a:lvl9pPr marL="4663440" indent="0">
              <a:buNone/>
              <a:defRPr sz="20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E1C25A-E0D9-4732-A8FE-C562038F005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1590297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8705" y="2434167"/>
            <a:ext cx="660654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69555" y="2434167"/>
            <a:ext cx="660654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E1C25A-E0D9-4732-A8FE-C562038F0054}"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279641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486834"/>
            <a:ext cx="13407390"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70731" y="2241551"/>
            <a:ext cx="6576178" cy="1098549"/>
          </a:xfrm>
        </p:spPr>
        <p:txBody>
          <a:bodyPr anchor="b"/>
          <a:lstStyle>
            <a:lvl1pPr marL="0" indent="0">
              <a:buNone/>
              <a:defRPr sz="3060" b="1"/>
            </a:lvl1pPr>
            <a:lvl2pPr marL="582930" indent="0">
              <a:buNone/>
              <a:defRPr sz="2550" b="1"/>
            </a:lvl2pPr>
            <a:lvl3pPr marL="1165860" indent="0">
              <a:buNone/>
              <a:defRPr sz="2295" b="1"/>
            </a:lvl3pPr>
            <a:lvl4pPr marL="1748790" indent="0">
              <a:buNone/>
              <a:defRPr sz="2040" b="1"/>
            </a:lvl4pPr>
            <a:lvl5pPr marL="2331720" indent="0">
              <a:buNone/>
              <a:defRPr sz="2040" b="1"/>
            </a:lvl5pPr>
            <a:lvl6pPr marL="2914650" indent="0">
              <a:buNone/>
              <a:defRPr sz="2040" b="1"/>
            </a:lvl6pPr>
            <a:lvl7pPr marL="3497580" indent="0">
              <a:buNone/>
              <a:defRPr sz="2040" b="1"/>
            </a:lvl7pPr>
            <a:lvl8pPr marL="4080510" indent="0">
              <a:buNone/>
              <a:defRPr sz="2040" b="1"/>
            </a:lvl8pPr>
            <a:lvl9pPr marL="4663440" indent="0">
              <a:buNone/>
              <a:defRPr sz="2040" b="1"/>
            </a:lvl9pPr>
          </a:lstStyle>
          <a:p>
            <a:pPr lvl="0"/>
            <a:r>
              <a:rPr lang="en-US" smtClean="0"/>
              <a:t>Click to edit Master text styles</a:t>
            </a:r>
          </a:p>
        </p:txBody>
      </p:sp>
      <p:sp>
        <p:nvSpPr>
          <p:cNvPr id="4" name="Content Placeholder 3"/>
          <p:cNvSpPr>
            <a:spLocks noGrp="1"/>
          </p:cNvSpPr>
          <p:nvPr>
            <p:ph sz="half" idx="2"/>
          </p:nvPr>
        </p:nvSpPr>
        <p:spPr>
          <a:xfrm>
            <a:off x="1070731" y="3340100"/>
            <a:ext cx="6576178"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69555" y="2241551"/>
            <a:ext cx="6608565" cy="1098549"/>
          </a:xfrm>
        </p:spPr>
        <p:txBody>
          <a:bodyPr anchor="b"/>
          <a:lstStyle>
            <a:lvl1pPr marL="0" indent="0">
              <a:buNone/>
              <a:defRPr sz="3060" b="1"/>
            </a:lvl1pPr>
            <a:lvl2pPr marL="582930" indent="0">
              <a:buNone/>
              <a:defRPr sz="2550" b="1"/>
            </a:lvl2pPr>
            <a:lvl3pPr marL="1165860" indent="0">
              <a:buNone/>
              <a:defRPr sz="2295" b="1"/>
            </a:lvl3pPr>
            <a:lvl4pPr marL="1748790" indent="0">
              <a:buNone/>
              <a:defRPr sz="2040" b="1"/>
            </a:lvl4pPr>
            <a:lvl5pPr marL="2331720" indent="0">
              <a:buNone/>
              <a:defRPr sz="2040" b="1"/>
            </a:lvl5pPr>
            <a:lvl6pPr marL="2914650" indent="0">
              <a:buNone/>
              <a:defRPr sz="2040" b="1"/>
            </a:lvl6pPr>
            <a:lvl7pPr marL="3497580" indent="0">
              <a:buNone/>
              <a:defRPr sz="2040" b="1"/>
            </a:lvl7pPr>
            <a:lvl8pPr marL="4080510" indent="0">
              <a:buNone/>
              <a:defRPr sz="2040" b="1"/>
            </a:lvl8pPr>
            <a:lvl9pPr marL="4663440" indent="0">
              <a:buNone/>
              <a:defRPr sz="2040" b="1"/>
            </a:lvl9pPr>
          </a:lstStyle>
          <a:p>
            <a:pPr lvl="0"/>
            <a:r>
              <a:rPr lang="en-US" smtClean="0"/>
              <a:t>Click to edit Master text styles</a:t>
            </a:r>
          </a:p>
        </p:txBody>
      </p:sp>
      <p:sp>
        <p:nvSpPr>
          <p:cNvPr id="6" name="Content Placeholder 5"/>
          <p:cNvSpPr>
            <a:spLocks noGrp="1"/>
          </p:cNvSpPr>
          <p:nvPr>
            <p:ph sz="quarter" idx="4"/>
          </p:nvPr>
        </p:nvSpPr>
        <p:spPr>
          <a:xfrm>
            <a:off x="7869555" y="3340100"/>
            <a:ext cx="660856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E1C25A-E0D9-4732-A8FE-C562038F0054}"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3346027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E1C25A-E0D9-4732-A8FE-C562038F0054}" type="datetimeFigureOut">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2681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1C25A-E0D9-4732-A8FE-C562038F0054}" type="datetimeFigureOut">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3048646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09600"/>
            <a:ext cx="5013602" cy="2133600"/>
          </a:xfrm>
        </p:spPr>
        <p:txBody>
          <a:bodyPr anchor="b"/>
          <a:lstStyle>
            <a:lvl1pPr>
              <a:defRPr sz="4080"/>
            </a:lvl1pPr>
          </a:lstStyle>
          <a:p>
            <a:r>
              <a:rPr lang="en-US" smtClean="0"/>
              <a:t>Click to edit Master title style</a:t>
            </a:r>
            <a:endParaRPr lang="en-US" dirty="0"/>
          </a:p>
        </p:txBody>
      </p:sp>
      <p:sp>
        <p:nvSpPr>
          <p:cNvPr id="3" name="Content Placeholder 2"/>
          <p:cNvSpPr>
            <a:spLocks noGrp="1"/>
          </p:cNvSpPr>
          <p:nvPr>
            <p:ph idx="1"/>
          </p:nvPr>
        </p:nvSpPr>
        <p:spPr>
          <a:xfrm>
            <a:off x="6608565" y="1316567"/>
            <a:ext cx="7869555" cy="6498167"/>
          </a:xfrm>
        </p:spPr>
        <p:txBody>
          <a:bodyPr/>
          <a:lstStyle>
            <a:lvl1pPr>
              <a:defRPr sz="4080"/>
            </a:lvl1pPr>
            <a:lvl2pPr>
              <a:defRPr sz="3570"/>
            </a:lvl2pPr>
            <a:lvl3pPr>
              <a:defRPr sz="3060"/>
            </a:lvl3pPr>
            <a:lvl4pPr>
              <a:defRPr sz="2550"/>
            </a:lvl4pPr>
            <a:lvl5pPr>
              <a:defRPr sz="2550"/>
            </a:lvl5pPr>
            <a:lvl6pPr>
              <a:defRPr sz="2550"/>
            </a:lvl6pPr>
            <a:lvl7pPr>
              <a:defRPr sz="2550"/>
            </a:lvl7pPr>
            <a:lvl8pPr>
              <a:defRPr sz="2550"/>
            </a:lvl8pPr>
            <a:lvl9pPr>
              <a:defRPr sz="25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0730" y="2743200"/>
            <a:ext cx="5013602" cy="5082117"/>
          </a:xfrm>
        </p:spPr>
        <p:txBody>
          <a:bodyPr/>
          <a:lstStyle>
            <a:lvl1pPr marL="0" indent="0">
              <a:buNone/>
              <a:defRPr sz="2040"/>
            </a:lvl1pPr>
            <a:lvl2pPr marL="582930" indent="0">
              <a:buNone/>
              <a:defRPr sz="1785"/>
            </a:lvl2pPr>
            <a:lvl3pPr marL="1165860" indent="0">
              <a:buNone/>
              <a:defRPr sz="1530"/>
            </a:lvl3pPr>
            <a:lvl4pPr marL="1748790" indent="0">
              <a:buNone/>
              <a:defRPr sz="1275"/>
            </a:lvl4pPr>
            <a:lvl5pPr marL="2331720" indent="0">
              <a:buNone/>
              <a:defRPr sz="1275"/>
            </a:lvl5pPr>
            <a:lvl6pPr marL="2914650" indent="0">
              <a:buNone/>
              <a:defRPr sz="1275"/>
            </a:lvl6pPr>
            <a:lvl7pPr marL="3497580" indent="0">
              <a:buNone/>
              <a:defRPr sz="1275"/>
            </a:lvl7pPr>
            <a:lvl8pPr marL="4080510" indent="0">
              <a:buNone/>
              <a:defRPr sz="1275"/>
            </a:lvl8pPr>
            <a:lvl9pPr marL="4663440" indent="0">
              <a:buNone/>
              <a:defRPr sz="12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1C25A-E0D9-4732-A8FE-C562038F0054}"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372167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09600"/>
            <a:ext cx="5013602" cy="2133600"/>
          </a:xfrm>
        </p:spPr>
        <p:txBody>
          <a:bodyPr anchor="b"/>
          <a:lstStyle>
            <a:lvl1pPr>
              <a:defRPr sz="40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608565" y="1316567"/>
            <a:ext cx="7869555" cy="6498167"/>
          </a:xfrm>
        </p:spPr>
        <p:txBody>
          <a:bodyPr anchor="t"/>
          <a:lstStyle>
            <a:lvl1pPr marL="0" indent="0">
              <a:buNone/>
              <a:defRPr sz="4080"/>
            </a:lvl1pPr>
            <a:lvl2pPr marL="582930" indent="0">
              <a:buNone/>
              <a:defRPr sz="3570"/>
            </a:lvl2pPr>
            <a:lvl3pPr marL="1165860" indent="0">
              <a:buNone/>
              <a:defRPr sz="3060"/>
            </a:lvl3pPr>
            <a:lvl4pPr marL="1748790" indent="0">
              <a:buNone/>
              <a:defRPr sz="2550"/>
            </a:lvl4pPr>
            <a:lvl5pPr marL="2331720" indent="0">
              <a:buNone/>
              <a:defRPr sz="2550"/>
            </a:lvl5pPr>
            <a:lvl6pPr marL="2914650" indent="0">
              <a:buNone/>
              <a:defRPr sz="2550"/>
            </a:lvl6pPr>
            <a:lvl7pPr marL="3497580" indent="0">
              <a:buNone/>
              <a:defRPr sz="2550"/>
            </a:lvl7pPr>
            <a:lvl8pPr marL="4080510" indent="0">
              <a:buNone/>
              <a:defRPr sz="2550"/>
            </a:lvl8pPr>
            <a:lvl9pPr marL="4663440" indent="0">
              <a:buNone/>
              <a:defRPr sz="2550"/>
            </a:lvl9pPr>
          </a:lstStyle>
          <a:p>
            <a:r>
              <a:rPr lang="en-US" smtClean="0"/>
              <a:t>Click icon to add picture</a:t>
            </a:r>
            <a:endParaRPr lang="en-US" dirty="0"/>
          </a:p>
        </p:txBody>
      </p:sp>
      <p:sp>
        <p:nvSpPr>
          <p:cNvPr id="4" name="Text Placeholder 3"/>
          <p:cNvSpPr>
            <a:spLocks noGrp="1"/>
          </p:cNvSpPr>
          <p:nvPr>
            <p:ph type="body" sz="half" idx="2"/>
          </p:nvPr>
        </p:nvSpPr>
        <p:spPr>
          <a:xfrm>
            <a:off x="1070730" y="2743200"/>
            <a:ext cx="5013602" cy="5082117"/>
          </a:xfrm>
        </p:spPr>
        <p:txBody>
          <a:bodyPr/>
          <a:lstStyle>
            <a:lvl1pPr marL="0" indent="0">
              <a:buNone/>
              <a:defRPr sz="2040"/>
            </a:lvl1pPr>
            <a:lvl2pPr marL="582930" indent="0">
              <a:buNone/>
              <a:defRPr sz="1785"/>
            </a:lvl2pPr>
            <a:lvl3pPr marL="1165860" indent="0">
              <a:buNone/>
              <a:defRPr sz="1530"/>
            </a:lvl3pPr>
            <a:lvl4pPr marL="1748790" indent="0">
              <a:buNone/>
              <a:defRPr sz="1275"/>
            </a:lvl4pPr>
            <a:lvl5pPr marL="2331720" indent="0">
              <a:buNone/>
              <a:defRPr sz="1275"/>
            </a:lvl5pPr>
            <a:lvl6pPr marL="2914650" indent="0">
              <a:buNone/>
              <a:defRPr sz="1275"/>
            </a:lvl6pPr>
            <a:lvl7pPr marL="3497580" indent="0">
              <a:buNone/>
              <a:defRPr sz="1275"/>
            </a:lvl7pPr>
            <a:lvl8pPr marL="4080510" indent="0">
              <a:buNone/>
              <a:defRPr sz="1275"/>
            </a:lvl8pPr>
            <a:lvl9pPr marL="4663440" indent="0">
              <a:buNone/>
              <a:defRPr sz="12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1C25A-E0D9-4732-A8FE-C562038F0054}"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A5D118-955C-43DF-8ECE-4A587E6D7D5D}" type="slidenum">
              <a:rPr lang="en-US" smtClean="0"/>
              <a:t>‹#›</a:t>
            </a:fld>
            <a:endParaRPr lang="en-US"/>
          </a:p>
        </p:txBody>
      </p:sp>
    </p:spTree>
    <p:extLst>
      <p:ext uri="{BB962C8B-B14F-4D97-AF65-F5344CB8AC3E}">
        <p14:creationId xmlns:p14="http://schemas.microsoft.com/office/powerpoint/2010/main" val="3268384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486834"/>
            <a:ext cx="13407390"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8705" y="2434167"/>
            <a:ext cx="13407390"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8705" y="8475134"/>
            <a:ext cx="3497580" cy="486833"/>
          </a:xfrm>
          <a:prstGeom prst="rect">
            <a:avLst/>
          </a:prstGeom>
        </p:spPr>
        <p:txBody>
          <a:bodyPr vert="horz" lIns="91440" tIns="45720" rIns="91440" bIns="45720" rtlCol="0" anchor="ctr"/>
          <a:lstStyle>
            <a:lvl1pPr algn="l">
              <a:defRPr sz="1530">
                <a:solidFill>
                  <a:schemeClr val="tx1">
                    <a:tint val="75000"/>
                  </a:schemeClr>
                </a:solidFill>
              </a:defRPr>
            </a:lvl1pPr>
          </a:lstStyle>
          <a:p>
            <a:fld id="{52E1C25A-E0D9-4732-A8FE-C562038F0054}" type="datetimeFigureOut">
              <a:rPr lang="en-US" smtClean="0"/>
              <a:t>9/29/2020</a:t>
            </a:fld>
            <a:endParaRPr lang="en-US"/>
          </a:p>
        </p:txBody>
      </p:sp>
      <p:sp>
        <p:nvSpPr>
          <p:cNvPr id="5" name="Footer Placeholder 4"/>
          <p:cNvSpPr>
            <a:spLocks noGrp="1"/>
          </p:cNvSpPr>
          <p:nvPr>
            <p:ph type="ftr" sz="quarter" idx="3"/>
          </p:nvPr>
        </p:nvSpPr>
        <p:spPr>
          <a:xfrm>
            <a:off x="5149215" y="8475134"/>
            <a:ext cx="5246370" cy="486833"/>
          </a:xfrm>
          <a:prstGeom prst="rect">
            <a:avLst/>
          </a:prstGeom>
        </p:spPr>
        <p:txBody>
          <a:bodyPr vert="horz" lIns="91440" tIns="45720" rIns="91440" bIns="45720" rtlCol="0" anchor="ctr"/>
          <a:lstStyle>
            <a:lvl1pPr algn="ctr">
              <a:defRPr sz="153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978515" y="8475134"/>
            <a:ext cx="3497580" cy="486833"/>
          </a:xfrm>
          <a:prstGeom prst="rect">
            <a:avLst/>
          </a:prstGeom>
        </p:spPr>
        <p:txBody>
          <a:bodyPr vert="horz" lIns="91440" tIns="45720" rIns="91440" bIns="45720" rtlCol="0" anchor="ctr"/>
          <a:lstStyle>
            <a:lvl1pPr algn="r">
              <a:defRPr sz="1530">
                <a:solidFill>
                  <a:schemeClr val="tx1">
                    <a:tint val="75000"/>
                  </a:schemeClr>
                </a:solidFill>
              </a:defRPr>
            </a:lvl1pPr>
          </a:lstStyle>
          <a:p>
            <a:fld id="{0CA5D118-955C-43DF-8ECE-4A587E6D7D5D}" type="slidenum">
              <a:rPr lang="en-US" smtClean="0"/>
              <a:t>‹#›</a:t>
            </a:fld>
            <a:endParaRPr lang="en-US"/>
          </a:p>
        </p:txBody>
      </p:sp>
    </p:spTree>
    <p:extLst>
      <p:ext uri="{BB962C8B-B14F-4D97-AF65-F5344CB8AC3E}">
        <p14:creationId xmlns:p14="http://schemas.microsoft.com/office/powerpoint/2010/main" val="1299474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165860" rtl="0" eaLnBrk="1" latinLnBrk="0" hangingPunct="1">
        <a:lnSpc>
          <a:spcPct val="90000"/>
        </a:lnSpc>
        <a:spcBef>
          <a:spcPct val="0"/>
        </a:spcBef>
        <a:buNone/>
        <a:defRPr sz="5610" kern="1200">
          <a:solidFill>
            <a:schemeClr val="tx1"/>
          </a:solidFill>
          <a:latin typeface="+mj-lt"/>
          <a:ea typeface="+mj-ea"/>
          <a:cs typeface="+mj-cs"/>
        </a:defRPr>
      </a:lvl1pPr>
    </p:titleStyle>
    <p:bodyStyle>
      <a:lvl1pPr marL="291465" indent="-291465" algn="l" defTabSz="1165860" rtl="0" eaLnBrk="1" latinLnBrk="0" hangingPunct="1">
        <a:lnSpc>
          <a:spcPct val="90000"/>
        </a:lnSpc>
        <a:spcBef>
          <a:spcPts val="1275"/>
        </a:spcBef>
        <a:buFont typeface="Arial" panose="020B0604020202020204" pitchFamily="34" charset="0"/>
        <a:buChar char="•"/>
        <a:defRPr sz="3570" kern="1200">
          <a:solidFill>
            <a:schemeClr val="tx1"/>
          </a:solidFill>
          <a:latin typeface="+mn-lt"/>
          <a:ea typeface="+mn-ea"/>
          <a:cs typeface="+mn-cs"/>
        </a:defRPr>
      </a:lvl1pPr>
      <a:lvl2pPr marL="874395" indent="-291465" algn="l" defTabSz="1165860" rtl="0" eaLnBrk="1" latinLnBrk="0" hangingPunct="1">
        <a:lnSpc>
          <a:spcPct val="90000"/>
        </a:lnSpc>
        <a:spcBef>
          <a:spcPts val="638"/>
        </a:spcBef>
        <a:buFont typeface="Arial" panose="020B0604020202020204" pitchFamily="34" charset="0"/>
        <a:buChar char="•"/>
        <a:defRPr sz="3060" kern="1200">
          <a:solidFill>
            <a:schemeClr val="tx1"/>
          </a:solidFill>
          <a:latin typeface="+mn-lt"/>
          <a:ea typeface="+mn-ea"/>
          <a:cs typeface="+mn-cs"/>
        </a:defRPr>
      </a:lvl2pPr>
      <a:lvl3pPr marL="1457325" indent="-291465" algn="l" defTabSz="1165860" rtl="0" eaLnBrk="1" latinLnBrk="0" hangingPunct="1">
        <a:lnSpc>
          <a:spcPct val="90000"/>
        </a:lnSpc>
        <a:spcBef>
          <a:spcPts val="638"/>
        </a:spcBef>
        <a:buFont typeface="Arial" panose="020B0604020202020204" pitchFamily="34" charset="0"/>
        <a:buChar char="•"/>
        <a:defRPr sz="2550" kern="1200">
          <a:solidFill>
            <a:schemeClr val="tx1"/>
          </a:solidFill>
          <a:latin typeface="+mn-lt"/>
          <a:ea typeface="+mn-ea"/>
          <a:cs typeface="+mn-cs"/>
        </a:defRPr>
      </a:lvl3pPr>
      <a:lvl4pPr marL="204025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4pPr>
      <a:lvl5pPr marL="262318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5pPr>
      <a:lvl6pPr marL="320611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6pPr>
      <a:lvl7pPr marL="378904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7pPr>
      <a:lvl8pPr marL="437197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8pPr>
      <a:lvl9pPr marL="495490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9pPr>
    </p:bodyStyle>
    <p:otherStyle>
      <a:defPPr>
        <a:defRPr lang="en-US"/>
      </a:defPPr>
      <a:lvl1pPr marL="0" algn="l" defTabSz="1165860" rtl="0" eaLnBrk="1" latinLnBrk="0" hangingPunct="1">
        <a:defRPr sz="2295" kern="1200">
          <a:solidFill>
            <a:schemeClr val="tx1"/>
          </a:solidFill>
          <a:latin typeface="+mn-lt"/>
          <a:ea typeface="+mn-ea"/>
          <a:cs typeface="+mn-cs"/>
        </a:defRPr>
      </a:lvl1pPr>
      <a:lvl2pPr marL="582930" algn="l" defTabSz="1165860" rtl="0" eaLnBrk="1" latinLnBrk="0" hangingPunct="1">
        <a:defRPr sz="2295" kern="1200">
          <a:solidFill>
            <a:schemeClr val="tx1"/>
          </a:solidFill>
          <a:latin typeface="+mn-lt"/>
          <a:ea typeface="+mn-ea"/>
          <a:cs typeface="+mn-cs"/>
        </a:defRPr>
      </a:lvl2pPr>
      <a:lvl3pPr marL="1165860" algn="l" defTabSz="1165860" rtl="0" eaLnBrk="1" latinLnBrk="0" hangingPunct="1">
        <a:defRPr sz="2295" kern="1200">
          <a:solidFill>
            <a:schemeClr val="tx1"/>
          </a:solidFill>
          <a:latin typeface="+mn-lt"/>
          <a:ea typeface="+mn-ea"/>
          <a:cs typeface="+mn-cs"/>
        </a:defRPr>
      </a:lvl3pPr>
      <a:lvl4pPr marL="1748790" algn="l" defTabSz="1165860" rtl="0" eaLnBrk="1" latinLnBrk="0" hangingPunct="1">
        <a:defRPr sz="2295" kern="1200">
          <a:solidFill>
            <a:schemeClr val="tx1"/>
          </a:solidFill>
          <a:latin typeface="+mn-lt"/>
          <a:ea typeface="+mn-ea"/>
          <a:cs typeface="+mn-cs"/>
        </a:defRPr>
      </a:lvl4pPr>
      <a:lvl5pPr marL="2331720" algn="l" defTabSz="1165860" rtl="0" eaLnBrk="1" latinLnBrk="0" hangingPunct="1">
        <a:defRPr sz="2295" kern="1200">
          <a:solidFill>
            <a:schemeClr val="tx1"/>
          </a:solidFill>
          <a:latin typeface="+mn-lt"/>
          <a:ea typeface="+mn-ea"/>
          <a:cs typeface="+mn-cs"/>
        </a:defRPr>
      </a:lvl5pPr>
      <a:lvl6pPr marL="2914650" algn="l" defTabSz="1165860" rtl="0" eaLnBrk="1" latinLnBrk="0" hangingPunct="1">
        <a:defRPr sz="2295" kern="1200">
          <a:solidFill>
            <a:schemeClr val="tx1"/>
          </a:solidFill>
          <a:latin typeface="+mn-lt"/>
          <a:ea typeface="+mn-ea"/>
          <a:cs typeface="+mn-cs"/>
        </a:defRPr>
      </a:lvl6pPr>
      <a:lvl7pPr marL="3497580" algn="l" defTabSz="1165860" rtl="0" eaLnBrk="1" latinLnBrk="0" hangingPunct="1">
        <a:defRPr sz="2295" kern="1200">
          <a:solidFill>
            <a:schemeClr val="tx1"/>
          </a:solidFill>
          <a:latin typeface="+mn-lt"/>
          <a:ea typeface="+mn-ea"/>
          <a:cs typeface="+mn-cs"/>
        </a:defRPr>
      </a:lvl7pPr>
      <a:lvl8pPr marL="4080510" algn="l" defTabSz="1165860" rtl="0" eaLnBrk="1" latinLnBrk="0" hangingPunct="1">
        <a:defRPr sz="2295" kern="1200">
          <a:solidFill>
            <a:schemeClr val="tx1"/>
          </a:solidFill>
          <a:latin typeface="+mn-lt"/>
          <a:ea typeface="+mn-ea"/>
          <a:cs typeface="+mn-cs"/>
        </a:defRPr>
      </a:lvl8pPr>
      <a:lvl9pPr marL="4663440" algn="l" defTabSz="1165860" rtl="0" eaLnBrk="1" latinLnBrk="0" hangingPunct="1">
        <a:defRPr sz="22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www.un.org/sustainabledevelopment/sustainable-development-goals/" TargetMode="External"/><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303" y="3961012"/>
            <a:ext cx="1572768" cy="1572768"/>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7306" y="7280273"/>
            <a:ext cx="1572768" cy="1572768"/>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17618" y="655202"/>
            <a:ext cx="1572768" cy="1572768"/>
          </a:xfrm>
          <a:prstGeom prst="rect">
            <a:avLst/>
          </a:prstGeom>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30972" y="3986348"/>
            <a:ext cx="1569083" cy="1569083"/>
          </a:xfrm>
          <a:prstGeom prst="rect">
            <a:avLst/>
          </a:prstGeom>
        </p:spPr>
      </p:pic>
      <p:sp>
        <p:nvSpPr>
          <p:cNvPr id="18" name="TextBox 17"/>
          <p:cNvSpPr txBox="1"/>
          <p:nvPr/>
        </p:nvSpPr>
        <p:spPr>
          <a:xfrm>
            <a:off x="2070073" y="3992219"/>
            <a:ext cx="5852837" cy="1277273"/>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Our Go4Zero initiative prioritizes workplace safety. Since introduction in 2014, Boeing has reduced serious safety incidents by 59 percent and experienced 35 percent fewer injuries.</a:t>
            </a:r>
          </a:p>
          <a:p>
            <a:pPr marL="17145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provides 12 weeks off with full pay to mother and fathers for the birth, adoption, surrogacy or placement of a foster child. </a:t>
            </a:r>
          </a:p>
          <a:p>
            <a:pPr marL="17145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During the COVID-19 pandemic, Boeing adjusted its operations to ensure employee safety and donated 4 million units of PPE and produced 38,600 3D-printed face shields</a:t>
            </a:r>
            <a:r>
              <a:rPr lang="en-US" sz="11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19" name="TextBox 18"/>
          <p:cNvSpPr txBox="1"/>
          <p:nvPr/>
        </p:nvSpPr>
        <p:spPr>
          <a:xfrm>
            <a:off x="2070073" y="5640314"/>
            <a:ext cx="5852837" cy="1615827"/>
          </a:xfrm>
          <a:prstGeom prst="rect">
            <a:avLst/>
          </a:prstGeom>
          <a:noFill/>
        </p:spPr>
        <p:txBody>
          <a:bodyPr wrap="square" rtlCol="0">
            <a:spAutoFit/>
          </a:bodyPr>
          <a:lstStyle/>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We support STEM education and seek to inspire the next generation of innovators and contributed nearly $30 million across 254 grants in support of STEM education and workforce development programs in 2019.</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In 2019, Boeing invested $8 million in grants to assist with workforce training and development programs to expand the aviation careers pipeline, and support employees in their pursuit of advanced education.</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We have invested more than $1 billion in our employees’ college tuition, books and fees through our industry-leading tuition assistance program — the Learning Together Program.</a:t>
            </a:r>
          </a:p>
        </p:txBody>
      </p:sp>
      <p:sp>
        <p:nvSpPr>
          <p:cNvPr id="20" name="TextBox 19"/>
          <p:cNvSpPr txBox="1"/>
          <p:nvPr/>
        </p:nvSpPr>
        <p:spPr>
          <a:xfrm>
            <a:off x="2068690" y="7313525"/>
            <a:ext cx="5828536" cy="1446550"/>
          </a:xfrm>
          <a:prstGeom prst="rect">
            <a:avLst/>
          </a:prstGeom>
          <a:noFill/>
        </p:spPr>
        <p:txBody>
          <a:bodyPr wrap="square" rtlCol="0">
            <a:spAutoFit/>
          </a:bodyPr>
          <a:lstStyle/>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The underrepresentation of girls and women in STEM fields is a global challenge. Boeing STEM investments in 2019 inspired an estimated 1 million young women and girls</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is also a global supporter of Catalyst — a recognized leader in gender equity with a mission to accelerate progress for women through workplace inclusion. </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We participate in McKinsey’s Women in the Workplace Survey, which provides valuable insights into our pipeline, policies, and employee sentiment and helps guide our efforts to advance gender equity at Boeing. </a:t>
            </a:r>
          </a:p>
        </p:txBody>
      </p:sp>
      <p:sp>
        <p:nvSpPr>
          <p:cNvPr id="21" name="TextBox 20"/>
          <p:cNvSpPr txBox="1"/>
          <p:nvPr/>
        </p:nvSpPr>
        <p:spPr>
          <a:xfrm>
            <a:off x="9821664" y="4024251"/>
            <a:ext cx="5423677" cy="1446550"/>
          </a:xfrm>
          <a:prstGeom prst="rect">
            <a:avLst/>
          </a:prstGeom>
          <a:noFill/>
        </p:spPr>
        <p:txBody>
          <a:bodyPr wrap="square" rtlCol="0">
            <a:spAutoFit/>
          </a:bodyPr>
          <a:lstStyle/>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In 2020, we committed $10.6 million in grant funding to 20 nonprofits to support racial equity and social justice nonprofits and programs in the United States. </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Over the past five years, Boeing has invested more than $120 million to support underserved communities – including racial equity and social justice programs – across the United States.</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In 2020, Boeing established a Racial Justice Task Force and committed to a 20% increase in representation of Black Boeing employees in the U.S. to address racial equity and inclusion.</a:t>
            </a:r>
            <a:endParaRPr lang="en-US" sz="1100" dirty="0">
              <a:solidFill>
                <a:schemeClr val="tx1">
                  <a:lumMod val="75000"/>
                  <a:lumOff val="25000"/>
                </a:schemeClr>
              </a:solidFill>
              <a:latin typeface="HelveticaNeueLT Std" panose="020B0604020202020204"/>
              <a:cs typeface="Arial" panose="020B0604020202020204" pitchFamily="34" charset="0"/>
            </a:endParaRPr>
          </a:p>
        </p:txBody>
      </p:sp>
      <p:pic>
        <p:nvPicPr>
          <p:cNvPr id="25"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7305" y="5620726"/>
            <a:ext cx="1572768" cy="1572768"/>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21307" y="2329044"/>
            <a:ext cx="1569079" cy="1569079"/>
          </a:xfrm>
          <a:prstGeom prst="rect">
            <a:avLst/>
          </a:prstGeom>
        </p:spPr>
      </p:pic>
      <p:pic>
        <p:nvPicPr>
          <p:cNvPr id="27" name="Picture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3552" y="5630430"/>
            <a:ext cx="1569079" cy="1569079"/>
          </a:xfrm>
          <a:prstGeom prst="rect">
            <a:avLst/>
          </a:prstGeom>
        </p:spPr>
      </p:pic>
      <p:pic>
        <p:nvPicPr>
          <p:cNvPr id="28" name="Picture 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21307" y="7284090"/>
            <a:ext cx="1569079" cy="1569079"/>
          </a:xfrm>
          <a:prstGeom prst="rect">
            <a:avLst/>
          </a:prstGeom>
        </p:spPr>
      </p:pic>
      <p:sp>
        <p:nvSpPr>
          <p:cNvPr id="29" name="TextBox 28"/>
          <p:cNvSpPr txBox="1"/>
          <p:nvPr/>
        </p:nvSpPr>
        <p:spPr>
          <a:xfrm>
            <a:off x="9808712" y="2362548"/>
            <a:ext cx="5562666" cy="1615827"/>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More than 75 percent of Boeing’s commercial research and development funding supports greater efficiency and environmental performance in our products, services, and facilities. </a:t>
            </a:r>
          </a:p>
          <a:p>
            <a:pPr marL="17145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The ecoDemonstrator program has tested 160+ technologies on seven test airplanes and made history by flying the first commercial airliner flight with 100% sustainable aviation fuel.</a:t>
            </a:r>
          </a:p>
          <a:p>
            <a:pPr marL="17145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Our product designs enable disassembly of parts and materials recovery so that our airplanes are nearly 90% recyclable by weight –the Aircraft Fleet Recycling Association, of which Boeing is a founding member, certifies these parts for reuse</a:t>
            </a:r>
            <a:r>
              <a:rPr lang="en-US" sz="1100" dirty="0" smtClean="0">
                <a:solidFill>
                  <a:schemeClr val="tx1">
                    <a:lumMod val="75000"/>
                    <a:lumOff val="25000"/>
                  </a:schemeClr>
                </a:solidFill>
                <a:latin typeface="HelveticaNeueLT Std" panose="020B0604020202020204"/>
                <a:cs typeface="Arial" panose="020B0604020202020204" pitchFamily="34" charset="0"/>
              </a:rPr>
              <a:t>.</a:t>
            </a:r>
            <a:r>
              <a:rPr lang="en-US" sz="1100" dirty="0" smtClean="0">
                <a:solidFill>
                  <a:schemeClr val="tx1">
                    <a:lumMod val="75000"/>
                    <a:lumOff val="25000"/>
                  </a:schemeClr>
                </a:solidFill>
                <a:latin typeface="HelveticaNeueLT Std" panose="020B0604020202020204"/>
                <a:cs typeface="Arial" panose="020B0604020202020204" pitchFamily="34" charset="0"/>
              </a:rPr>
              <a:t>.</a:t>
            </a:r>
            <a:endParaRPr lang="en-US" sz="1100" dirty="0">
              <a:solidFill>
                <a:schemeClr val="tx1">
                  <a:lumMod val="75000"/>
                  <a:lumOff val="25000"/>
                </a:schemeClr>
              </a:solidFill>
              <a:latin typeface="HelveticaNeueLT Std" panose="020B0604020202020204"/>
              <a:cs typeface="Arial" panose="020B0604020202020204" pitchFamily="34" charset="0"/>
            </a:endParaRPr>
          </a:p>
        </p:txBody>
      </p:sp>
      <p:sp>
        <p:nvSpPr>
          <p:cNvPr id="30" name="TextBox 29"/>
          <p:cNvSpPr txBox="1"/>
          <p:nvPr/>
        </p:nvSpPr>
        <p:spPr>
          <a:xfrm>
            <a:off x="9808712" y="680572"/>
            <a:ext cx="5562666" cy="1446550"/>
          </a:xfrm>
          <a:prstGeom prst="rect">
            <a:avLst/>
          </a:prstGeom>
          <a:noFill/>
        </p:spPr>
        <p:txBody>
          <a:bodyPr wrap="square" rtlCol="0">
            <a:spAutoFit/>
          </a:bodyPr>
          <a:lstStyle/>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is proud to be a vital part of the global commercial air travel community which employs over 65 million people worldwide and supports $2.7 trillion in world economic activity (3.6% of global gross domestic product).</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In 2019, Boeing and its employees invested more than $240M and 750,000 volunteer hours to help build better communities worldwide.</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contracts with more than 20,000 suppliers and partners globally. In 2019, Boeing partnered with suppliers from 58 countries, including all 50 states. The company bought more than 1.7 billion parts, spending over $58 billion.</a:t>
            </a:r>
          </a:p>
        </p:txBody>
      </p:sp>
      <p:sp>
        <p:nvSpPr>
          <p:cNvPr id="31" name="TextBox 30"/>
          <p:cNvSpPr txBox="1"/>
          <p:nvPr/>
        </p:nvSpPr>
        <p:spPr>
          <a:xfrm>
            <a:off x="9805899" y="5638518"/>
            <a:ext cx="5423677" cy="1277273"/>
          </a:xfrm>
          <a:prstGeom prst="rect">
            <a:avLst/>
          </a:prstGeom>
          <a:noFill/>
        </p:spPr>
        <p:txBody>
          <a:bodyPr wrap="square" rtlCol="0">
            <a:spAutoFit/>
          </a:bodyPr>
          <a:lstStyle/>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is committed to reducing  greenhouse gas emissions by 25%, water consumption and solid waste to landfill by 20%, energy use by 10% and hazardous waste by 5% by 2025 (compared to 2017 levels). </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Carbon-fiber recycling at 11 Boeing sites will divert about 1 million pounds of solid waste to landfill annually.</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Boeing’s reuse of shipping containers diverted 900 tons of solid waste from landfills and recycled over 400 tons of corrugated boxes.</a:t>
            </a:r>
          </a:p>
        </p:txBody>
      </p:sp>
      <p:sp>
        <p:nvSpPr>
          <p:cNvPr id="32" name="TextBox 31"/>
          <p:cNvSpPr txBox="1"/>
          <p:nvPr/>
        </p:nvSpPr>
        <p:spPr>
          <a:xfrm>
            <a:off x="9800055" y="7315622"/>
            <a:ext cx="5466898" cy="1277273"/>
          </a:xfrm>
          <a:prstGeom prst="rect">
            <a:avLst/>
          </a:prstGeom>
          <a:noFill/>
        </p:spPr>
        <p:txBody>
          <a:bodyPr wrap="square" rtlCol="0">
            <a:spAutoFit/>
          </a:bodyPr>
          <a:lstStyle/>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Each new generation of Boeing airplanes reduces emissions 15-25% more than the previous one and has noise footprints up to 50 percent smaller than their predecessors. </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has the most fuel efficient airplane in every market. The 787 Dreamliner’s fuel savings alone are equivalent to taking 16 million cars off the road for a year.</a:t>
            </a:r>
          </a:p>
          <a:p>
            <a:pPr marL="171450" lvl="0" indent="-171450">
              <a:buFont typeface="Arial" panose="020B0604020202020204" pitchFamily="34" charset="0"/>
              <a:buChar char="•"/>
            </a:pPr>
            <a:r>
              <a:rPr lang="en-US" sz="1100" dirty="0">
                <a:solidFill>
                  <a:schemeClr val="tx1">
                    <a:lumMod val="75000"/>
                    <a:lumOff val="25000"/>
                  </a:schemeClr>
                </a:solidFill>
                <a:latin typeface="HelveticaNeueLT Std" panose="020B0604020202020204"/>
                <a:cs typeface="Arial" panose="020B0604020202020204" pitchFamily="34" charset="0"/>
              </a:rPr>
              <a:t>Boeing factories in Renton, Wash. And Charleston, S.C., as well as sites in Texas and Arizona run on 100% renewable energy—solar, wind or </a:t>
            </a:r>
            <a:r>
              <a:rPr lang="en-US" sz="1100" dirty="0" smtClean="0">
                <a:solidFill>
                  <a:schemeClr val="tx1">
                    <a:lumMod val="75000"/>
                    <a:lumOff val="25000"/>
                  </a:schemeClr>
                </a:solidFill>
                <a:latin typeface="HelveticaNeueLT Std" panose="020B0604020202020204"/>
                <a:cs typeface="Arial" panose="020B0604020202020204" pitchFamily="34" charset="0"/>
              </a:rPr>
              <a:t>hydropower.</a:t>
            </a:r>
            <a:endParaRPr lang="en-US" sz="1100" dirty="0">
              <a:solidFill>
                <a:schemeClr val="tx1">
                  <a:lumMod val="75000"/>
                  <a:lumOff val="25000"/>
                </a:schemeClr>
              </a:solidFill>
              <a:latin typeface="HelveticaNeueLT Std" panose="020B0604020202020204"/>
              <a:cs typeface="Arial" panose="020B0604020202020204" pitchFamily="34" charset="0"/>
            </a:endParaRPr>
          </a:p>
        </p:txBody>
      </p:sp>
      <p:pic>
        <p:nvPicPr>
          <p:cNvPr id="33" name="Picture 3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0210" y="1013244"/>
            <a:ext cx="4619233" cy="2734188"/>
          </a:xfrm>
          <a:prstGeom prst="rect">
            <a:avLst/>
          </a:prstGeom>
        </p:spPr>
      </p:pic>
      <p:sp>
        <p:nvSpPr>
          <p:cNvPr id="34" name="TextBox 33"/>
          <p:cNvSpPr txBox="1"/>
          <p:nvPr/>
        </p:nvSpPr>
        <p:spPr>
          <a:xfrm>
            <a:off x="4848538" y="1190930"/>
            <a:ext cx="3114128" cy="2631490"/>
          </a:xfrm>
          <a:prstGeom prst="rect">
            <a:avLst/>
          </a:prstGeom>
          <a:noFill/>
        </p:spPr>
        <p:txBody>
          <a:bodyPr wrap="square" rtlCol="0">
            <a:spAutoFit/>
          </a:bodyPr>
          <a:lstStyle/>
          <a:p>
            <a:r>
              <a:rPr lang="en-US" sz="1500" dirty="0">
                <a:solidFill>
                  <a:schemeClr val="tx1">
                    <a:lumMod val="75000"/>
                    <a:lumOff val="25000"/>
                  </a:schemeClr>
                </a:solidFill>
                <a:latin typeface="HelveticaNeueLT Std" panose="020B0604020202020204"/>
                <a:cs typeface="Arial" panose="020B0604020202020204" pitchFamily="34" charset="0"/>
              </a:rPr>
              <a:t>The </a:t>
            </a:r>
            <a:r>
              <a:rPr lang="en-US" sz="1500" dirty="0">
                <a:solidFill>
                  <a:schemeClr val="tx1">
                    <a:lumMod val="75000"/>
                    <a:lumOff val="25000"/>
                  </a:schemeClr>
                </a:solidFill>
                <a:latin typeface="HelveticaNeueLT Std" panose="020B0604020202020204"/>
                <a:cs typeface="Arial" panose="020B0604020202020204" pitchFamily="34" charset="0"/>
                <a:hlinkClick r:id="rId11"/>
              </a:rPr>
              <a:t>UN Sustainable Development Goals</a:t>
            </a:r>
            <a:r>
              <a:rPr lang="en-US" sz="1500" dirty="0">
                <a:solidFill>
                  <a:schemeClr val="tx1">
                    <a:lumMod val="75000"/>
                    <a:lumOff val="25000"/>
                  </a:schemeClr>
                </a:solidFill>
                <a:latin typeface="HelveticaNeueLT Std" panose="020B0604020202020204"/>
                <a:cs typeface="Arial" panose="020B0604020202020204" pitchFamily="34" charset="0"/>
              </a:rPr>
              <a:t> (SDG) are a universal call to action to end poverty, protect the planet and improve the lives and prospects of everyone, everywhere. Boeing supports all 17 </a:t>
            </a:r>
            <a:r>
              <a:rPr lang="en-US" sz="1500" dirty="0" smtClean="0">
                <a:solidFill>
                  <a:schemeClr val="tx1">
                    <a:lumMod val="75000"/>
                    <a:lumOff val="25000"/>
                  </a:schemeClr>
                </a:solidFill>
                <a:latin typeface="HelveticaNeueLT Std" panose="020B0604020202020204"/>
                <a:cs typeface="Arial" panose="020B0604020202020204" pitchFamily="34" charset="0"/>
              </a:rPr>
              <a:t>SDGs</a:t>
            </a:r>
            <a:r>
              <a:rPr lang="en-US" sz="1500" dirty="0" smtClean="0">
                <a:solidFill>
                  <a:schemeClr val="tx1">
                    <a:lumMod val="75000"/>
                    <a:lumOff val="25000"/>
                  </a:schemeClr>
                </a:solidFill>
                <a:latin typeface="HelveticaNeueLT Std" panose="020B0604020202020204"/>
                <a:cs typeface="Arial" panose="020B0604020202020204" pitchFamily="34" charset="0"/>
              </a:rPr>
              <a:t>, and has identified</a:t>
            </a:r>
            <a:r>
              <a:rPr lang="en-US" sz="1500" dirty="0" smtClean="0">
                <a:solidFill>
                  <a:schemeClr val="tx1">
                    <a:lumMod val="75000"/>
                    <a:lumOff val="25000"/>
                  </a:schemeClr>
                </a:solidFill>
                <a:latin typeface="HelveticaNeueLT Std" panose="020B0604020202020204"/>
                <a:cs typeface="Arial" panose="020B0604020202020204" pitchFamily="34" charset="0"/>
              </a:rPr>
              <a:t> eight goals of focus, listed below, in which we are committed </a:t>
            </a:r>
            <a:r>
              <a:rPr lang="en-US" sz="1500" dirty="0">
                <a:solidFill>
                  <a:schemeClr val="tx1">
                    <a:lumMod val="75000"/>
                    <a:lumOff val="25000"/>
                  </a:schemeClr>
                </a:solidFill>
                <a:latin typeface="HelveticaNeueLT Std" panose="020B0604020202020204"/>
                <a:cs typeface="Arial" panose="020B0604020202020204" pitchFamily="34" charset="0"/>
              </a:rPr>
              <a:t>to outcomes that make the world a better place for all</a:t>
            </a:r>
            <a:r>
              <a:rPr lang="en-US" sz="1500" dirty="0" smtClean="0">
                <a:solidFill>
                  <a:schemeClr val="tx1">
                    <a:lumMod val="75000"/>
                    <a:lumOff val="25000"/>
                  </a:schemeClr>
                </a:solidFill>
                <a:latin typeface="HelveticaNeueLT Std" panose="020B0604020202020204"/>
                <a:cs typeface="Arial" panose="020B0604020202020204" pitchFamily="34" charset="0"/>
              </a:rPr>
              <a:t>.</a:t>
            </a:r>
            <a:endParaRPr lang="en-US" sz="1500"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35" name="Picture 34"/>
          <p:cNvPicPr>
            <a:picLocks noChangeAspect="1"/>
          </p:cNvPicPr>
          <p:nvPr/>
        </p:nvPicPr>
        <p:blipFill rotWithShape="1">
          <a:blip r:embed="rId12">
            <a:extLst>
              <a:ext uri="{28A0092B-C50C-407E-A947-70E740481C1C}">
                <a14:useLocalDpi xmlns:a14="http://schemas.microsoft.com/office/drawing/2010/main" val="0"/>
              </a:ext>
            </a:extLst>
          </a:blip>
          <a:srcRect b="28157"/>
          <a:stretch/>
        </p:blipFill>
        <p:spPr>
          <a:xfrm>
            <a:off x="177656" y="561034"/>
            <a:ext cx="2688344" cy="452816"/>
          </a:xfrm>
          <a:prstGeom prst="rect">
            <a:avLst/>
          </a:prstGeom>
        </p:spPr>
      </p:pic>
    </p:spTree>
    <p:extLst>
      <p:ext uri="{BB962C8B-B14F-4D97-AF65-F5344CB8AC3E}">
        <p14:creationId xmlns:p14="http://schemas.microsoft.com/office/powerpoint/2010/main" val="28259705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379</TotalTime>
  <Words>739</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HelveticaNeueLT Std</vt:lpstr>
      <vt:lpstr>Office Theme</vt:lpstr>
      <vt:lpstr>PowerPoint Presentation</vt:lpstr>
    </vt:vector>
  </TitlesOfParts>
  <Company>The Boeing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Wingbermuehle (US), Joanna M</dc:creator>
  <cp:lastModifiedBy>Wingbermuehle (US), Joanna M</cp:lastModifiedBy>
  <cp:revision>9</cp:revision>
  <dcterms:created xsi:type="dcterms:W3CDTF">2020-08-31T21:10:35Z</dcterms:created>
  <dcterms:modified xsi:type="dcterms:W3CDTF">2020-09-29T22:51:45Z</dcterms:modified>
</cp:coreProperties>
</file>